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92" r:id="rId5"/>
    <p:sldId id="286" r:id="rId6"/>
    <p:sldId id="273" r:id="rId7"/>
    <p:sldId id="272" r:id="rId8"/>
    <p:sldId id="274" r:id="rId9"/>
    <p:sldId id="275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C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1247C-AF14-4E6B-A84B-E274E2987482}" v="8" dt="2024-03-15T15:47:52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0" autoAdjust="0"/>
    <p:restoredTop sz="87882" autoAdjust="0"/>
  </p:normalViewPr>
  <p:slideViewPr>
    <p:cSldViewPr snapToGrid="0">
      <p:cViewPr varScale="1">
        <p:scale>
          <a:sx n="68" d="100"/>
          <a:sy n="68" d="100"/>
        </p:scale>
        <p:origin x="21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tta McCarron" userId="b310b63e-defb-401d-8269-e3cd0052e290" providerId="ADAL" clId="{3DED0A3A-A8FB-466F-B102-E4160A0B3384}"/>
    <pc:docChg chg="modSld">
      <pc:chgData name="Gretta McCarron" userId="b310b63e-defb-401d-8269-e3cd0052e290" providerId="ADAL" clId="{3DED0A3A-A8FB-466F-B102-E4160A0B3384}" dt="2023-08-23T13:11:12.568" v="11" actId="20577"/>
      <pc:docMkLst>
        <pc:docMk/>
      </pc:docMkLst>
      <pc:sldChg chg="modSp mod">
        <pc:chgData name="Gretta McCarron" userId="b310b63e-defb-401d-8269-e3cd0052e290" providerId="ADAL" clId="{3DED0A3A-A8FB-466F-B102-E4160A0B3384}" dt="2023-08-23T13:11:12.568" v="11" actId="20577"/>
        <pc:sldMkLst>
          <pc:docMk/>
          <pc:sldMk cId="2402210243" sldId="272"/>
        </pc:sldMkLst>
        <pc:spChg chg="mod">
          <ac:chgData name="Gretta McCarron" userId="b310b63e-defb-401d-8269-e3cd0052e290" providerId="ADAL" clId="{3DED0A3A-A8FB-466F-B102-E4160A0B3384}" dt="2023-08-23T13:11:12.568" v="11" actId="20577"/>
          <ac:spMkLst>
            <pc:docMk/>
            <pc:sldMk cId="2402210243" sldId="272"/>
            <ac:spMk id="4" creationId="{CEA83D8D-A218-4D80-AF70-1DAEBEF4D02B}"/>
          </ac:spMkLst>
        </pc:spChg>
      </pc:sldChg>
      <pc:sldChg chg="modSp mod">
        <pc:chgData name="Gretta McCarron" userId="b310b63e-defb-401d-8269-e3cd0052e290" providerId="ADAL" clId="{3DED0A3A-A8FB-466F-B102-E4160A0B3384}" dt="2023-08-23T13:10:38.216" v="1" actId="20577"/>
        <pc:sldMkLst>
          <pc:docMk/>
          <pc:sldMk cId="1234787762" sldId="273"/>
        </pc:sldMkLst>
        <pc:spChg chg="mod">
          <ac:chgData name="Gretta McCarron" userId="b310b63e-defb-401d-8269-e3cd0052e290" providerId="ADAL" clId="{3DED0A3A-A8FB-466F-B102-E4160A0B3384}" dt="2023-08-23T13:10:38.216" v="1" actId="20577"/>
          <ac:spMkLst>
            <pc:docMk/>
            <pc:sldMk cId="1234787762" sldId="273"/>
            <ac:spMk id="2" creationId="{D2589143-9D53-018D-43C7-5567C2053C33}"/>
          </ac:spMkLst>
        </pc:spChg>
      </pc:sldChg>
    </pc:docChg>
  </pc:docChgLst>
  <pc:docChgLst>
    <pc:chgData name="Gretta McCarron" userId="b310b63e-defb-401d-8269-e3cd0052e290" providerId="ADAL" clId="{4561247C-AF14-4E6B-A84B-E274E2987482}"/>
    <pc:docChg chg="modSld">
      <pc:chgData name="Gretta McCarron" userId="b310b63e-defb-401d-8269-e3cd0052e290" providerId="ADAL" clId="{4561247C-AF14-4E6B-A84B-E274E2987482}" dt="2024-03-15T15:48:52.248" v="125" actId="20577"/>
      <pc:docMkLst>
        <pc:docMk/>
      </pc:docMkLst>
      <pc:sldChg chg="addSp modSp mod">
        <pc:chgData name="Gretta McCarron" userId="b310b63e-defb-401d-8269-e3cd0052e290" providerId="ADAL" clId="{4561247C-AF14-4E6B-A84B-E274E2987482}" dt="2024-03-15T15:46:21.886" v="108" actId="1076"/>
        <pc:sldMkLst>
          <pc:docMk/>
          <pc:sldMk cId="2402210243" sldId="272"/>
        </pc:sldMkLst>
        <pc:spChg chg="mod">
          <ac:chgData name="Gretta McCarron" userId="b310b63e-defb-401d-8269-e3cd0052e290" providerId="ADAL" clId="{4561247C-AF14-4E6B-A84B-E274E2987482}" dt="2024-03-15T15:46:17.514" v="107" actId="14100"/>
          <ac:spMkLst>
            <pc:docMk/>
            <pc:sldMk cId="2402210243" sldId="272"/>
            <ac:spMk id="2" creationId="{00000000-0000-0000-0000-000000000000}"/>
          </ac:spMkLst>
        </pc:spChg>
        <pc:picChg chg="add mod">
          <ac:chgData name="Gretta McCarron" userId="b310b63e-defb-401d-8269-e3cd0052e290" providerId="ADAL" clId="{4561247C-AF14-4E6B-A84B-E274E2987482}" dt="2024-03-15T15:46:21.886" v="108" actId="1076"/>
          <ac:picMkLst>
            <pc:docMk/>
            <pc:sldMk cId="2402210243" sldId="272"/>
            <ac:picMk id="7" creationId="{5AAB065E-7BD3-4309-21CA-6A6997FED9E8}"/>
          </ac:picMkLst>
        </pc:picChg>
      </pc:sldChg>
      <pc:sldChg chg="modSp mod">
        <pc:chgData name="Gretta McCarron" userId="b310b63e-defb-401d-8269-e3cd0052e290" providerId="ADAL" clId="{4561247C-AF14-4E6B-A84B-E274E2987482}" dt="2024-03-15T15:31:46.085" v="17" actId="14100"/>
        <pc:sldMkLst>
          <pc:docMk/>
          <pc:sldMk cId="1234787762" sldId="273"/>
        </pc:sldMkLst>
        <pc:spChg chg="mod">
          <ac:chgData name="Gretta McCarron" userId="b310b63e-defb-401d-8269-e3cd0052e290" providerId="ADAL" clId="{4561247C-AF14-4E6B-A84B-E274E2987482}" dt="2024-03-15T15:31:46.085" v="17" actId="14100"/>
          <ac:spMkLst>
            <pc:docMk/>
            <pc:sldMk cId="1234787762" sldId="273"/>
            <ac:spMk id="2" creationId="{D2589143-9D53-018D-43C7-5567C2053C33}"/>
          </ac:spMkLst>
        </pc:spChg>
      </pc:sldChg>
      <pc:sldChg chg="addSp modSp mod">
        <pc:chgData name="Gretta McCarron" userId="b310b63e-defb-401d-8269-e3cd0052e290" providerId="ADAL" clId="{4561247C-AF14-4E6B-A84B-E274E2987482}" dt="2024-03-15T15:46:50.119" v="114"/>
        <pc:sldMkLst>
          <pc:docMk/>
          <pc:sldMk cId="665268055" sldId="274"/>
        </pc:sldMkLst>
        <pc:spChg chg="mod">
          <ac:chgData name="Gretta McCarron" userId="b310b63e-defb-401d-8269-e3cd0052e290" providerId="ADAL" clId="{4561247C-AF14-4E6B-A84B-E274E2987482}" dt="2024-03-15T15:46:48.310" v="113" actId="14100"/>
          <ac:spMkLst>
            <pc:docMk/>
            <pc:sldMk cId="665268055" sldId="274"/>
            <ac:spMk id="18" creationId="{00000000-0000-0000-0000-000000000000}"/>
          </ac:spMkLst>
        </pc:spChg>
        <pc:picChg chg="add mod">
          <ac:chgData name="Gretta McCarron" userId="b310b63e-defb-401d-8269-e3cd0052e290" providerId="ADAL" clId="{4561247C-AF14-4E6B-A84B-E274E2987482}" dt="2024-03-15T15:46:50.119" v="114"/>
          <ac:picMkLst>
            <pc:docMk/>
            <pc:sldMk cId="665268055" sldId="274"/>
            <ac:picMk id="2" creationId="{F7170779-26DF-538D-7687-95C51047E98B}"/>
          </ac:picMkLst>
        </pc:picChg>
      </pc:sldChg>
      <pc:sldChg chg="addSp modSp mod">
        <pc:chgData name="Gretta McCarron" userId="b310b63e-defb-401d-8269-e3cd0052e290" providerId="ADAL" clId="{4561247C-AF14-4E6B-A84B-E274E2987482}" dt="2024-03-15T15:48:52.248" v="125" actId="20577"/>
        <pc:sldMkLst>
          <pc:docMk/>
          <pc:sldMk cId="3774089645" sldId="275"/>
        </pc:sldMkLst>
        <pc:spChg chg="mod">
          <ac:chgData name="Gretta McCarron" userId="b310b63e-defb-401d-8269-e3cd0052e290" providerId="ADAL" clId="{4561247C-AF14-4E6B-A84B-E274E2987482}" dt="2024-03-15T15:48:52.248" v="125" actId="20577"/>
          <ac:spMkLst>
            <pc:docMk/>
            <pc:sldMk cId="3774089645" sldId="275"/>
            <ac:spMk id="2" creationId="{00000000-0000-0000-0000-000000000000}"/>
          </ac:spMkLst>
        </pc:spChg>
        <pc:picChg chg="mod">
          <ac:chgData name="Gretta McCarron" userId="b310b63e-defb-401d-8269-e3cd0052e290" providerId="ADAL" clId="{4561247C-AF14-4E6B-A84B-E274E2987482}" dt="2024-03-15T15:47:21.805" v="118" actId="14100"/>
          <ac:picMkLst>
            <pc:docMk/>
            <pc:sldMk cId="3774089645" sldId="275"/>
            <ac:picMk id="4" creationId="{00000000-0000-0000-0000-000000000000}"/>
          </ac:picMkLst>
        </pc:picChg>
        <pc:picChg chg="add mod">
          <ac:chgData name="Gretta McCarron" userId="b310b63e-defb-401d-8269-e3cd0052e290" providerId="ADAL" clId="{4561247C-AF14-4E6B-A84B-E274E2987482}" dt="2024-03-15T15:47:08.786" v="116"/>
          <ac:picMkLst>
            <pc:docMk/>
            <pc:sldMk cId="3774089645" sldId="275"/>
            <ac:picMk id="6" creationId="{507B2DBB-FC83-81F0-F15F-679D8202C2AB}"/>
          </ac:picMkLst>
        </pc:picChg>
      </pc:sldChg>
      <pc:sldChg chg="addSp modSp mod">
        <pc:chgData name="Gretta McCarron" userId="b310b63e-defb-401d-8269-e3cd0052e290" providerId="ADAL" clId="{4561247C-AF14-4E6B-A84B-E274E2987482}" dt="2024-03-15T15:44:57.119" v="100" actId="207"/>
        <pc:sldMkLst>
          <pc:docMk/>
          <pc:sldMk cId="3234987083" sldId="286"/>
        </pc:sldMkLst>
        <pc:spChg chg="mod">
          <ac:chgData name="Gretta McCarron" userId="b310b63e-defb-401d-8269-e3cd0052e290" providerId="ADAL" clId="{4561247C-AF14-4E6B-A84B-E274E2987482}" dt="2024-03-15T15:36:34.853" v="24" actId="1076"/>
          <ac:spMkLst>
            <pc:docMk/>
            <pc:sldMk cId="3234987083" sldId="286"/>
            <ac:spMk id="2" creationId="{00000000-0000-0000-0000-000000000000}"/>
          </ac:spMkLst>
        </pc:spChg>
        <pc:spChg chg="add mod">
          <ac:chgData name="Gretta McCarron" userId="b310b63e-defb-401d-8269-e3cd0052e290" providerId="ADAL" clId="{4561247C-AF14-4E6B-A84B-E274E2987482}" dt="2024-03-15T15:44:57.119" v="100" actId="207"/>
          <ac:spMkLst>
            <pc:docMk/>
            <pc:sldMk cId="3234987083" sldId="286"/>
            <ac:spMk id="10" creationId="{AB62470E-A39D-FA6B-674E-EFB5479D3B27}"/>
          </ac:spMkLst>
        </pc:spChg>
        <pc:spChg chg="add mod">
          <ac:chgData name="Gretta McCarron" userId="b310b63e-defb-401d-8269-e3cd0052e290" providerId="ADAL" clId="{4561247C-AF14-4E6B-A84B-E274E2987482}" dt="2024-03-15T15:44:01.341" v="69" actId="1076"/>
          <ac:spMkLst>
            <pc:docMk/>
            <pc:sldMk cId="3234987083" sldId="286"/>
            <ac:spMk id="12" creationId="{21E19FDF-416F-F69B-00FD-D4E93BE91B95}"/>
          </ac:spMkLst>
        </pc:spChg>
        <pc:spChg chg="add mod">
          <ac:chgData name="Gretta McCarron" userId="b310b63e-defb-401d-8269-e3cd0052e290" providerId="ADAL" clId="{4561247C-AF14-4E6B-A84B-E274E2987482}" dt="2024-03-15T15:44:14.744" v="83" actId="20577"/>
          <ac:spMkLst>
            <pc:docMk/>
            <pc:sldMk cId="3234987083" sldId="286"/>
            <ac:spMk id="13" creationId="{F4456832-C381-301E-A7E1-34743E10755D}"/>
          </ac:spMkLst>
        </pc:spChg>
        <pc:spChg chg="add mod">
          <ac:chgData name="Gretta McCarron" userId="b310b63e-defb-401d-8269-e3cd0052e290" providerId="ADAL" clId="{4561247C-AF14-4E6B-A84B-E274E2987482}" dt="2024-03-15T15:44:33.339" v="98" actId="20577"/>
          <ac:spMkLst>
            <pc:docMk/>
            <pc:sldMk cId="3234987083" sldId="286"/>
            <ac:spMk id="14" creationId="{005812E8-CF95-6ED0-2CE1-EEF853C0F7DE}"/>
          </ac:spMkLst>
        </pc:spChg>
        <pc:picChg chg="add mod">
          <ac:chgData name="Gretta McCarron" userId="b310b63e-defb-401d-8269-e3cd0052e290" providerId="ADAL" clId="{4561247C-AF14-4E6B-A84B-E274E2987482}" dt="2024-03-15T15:32:04.606" v="19" actId="1076"/>
          <ac:picMkLst>
            <pc:docMk/>
            <pc:sldMk cId="3234987083" sldId="286"/>
            <ac:picMk id="3" creationId="{BF1E3AA8-2D85-C4C1-1200-D805EB56D4A7}"/>
          </ac:picMkLst>
        </pc:picChg>
        <pc:picChg chg="add mod">
          <ac:chgData name="Gretta McCarron" userId="b310b63e-defb-401d-8269-e3cd0052e290" providerId="ADAL" clId="{4561247C-AF14-4E6B-A84B-E274E2987482}" dt="2024-03-15T15:42:47.296" v="46" actId="1076"/>
          <ac:picMkLst>
            <pc:docMk/>
            <pc:sldMk cId="3234987083" sldId="286"/>
            <ac:picMk id="5" creationId="{CB94619D-E85B-6460-5C61-C5F166909331}"/>
          </ac:picMkLst>
        </pc:picChg>
        <pc:picChg chg="add mod">
          <ac:chgData name="Gretta McCarron" userId="b310b63e-defb-401d-8269-e3cd0052e290" providerId="ADAL" clId="{4561247C-AF14-4E6B-A84B-E274E2987482}" dt="2024-03-15T15:42:42.402" v="45" actId="14100"/>
          <ac:picMkLst>
            <pc:docMk/>
            <pc:sldMk cId="3234987083" sldId="286"/>
            <ac:picMk id="7" creationId="{179B5F5C-450D-8931-05E2-EEBA75C3E29C}"/>
          </ac:picMkLst>
        </pc:picChg>
        <pc:picChg chg="add mod">
          <ac:chgData name="Gretta McCarron" userId="b310b63e-defb-401d-8269-e3cd0052e290" providerId="ADAL" clId="{4561247C-AF14-4E6B-A84B-E274E2987482}" dt="2024-03-15T15:42:20.190" v="38" actId="1076"/>
          <ac:picMkLst>
            <pc:docMk/>
            <pc:sldMk cId="3234987083" sldId="286"/>
            <ac:picMk id="9" creationId="{8CC5C036-B6BE-E2AD-BACF-77982CB3B13C}"/>
          </ac:picMkLst>
        </pc:picChg>
      </pc:sldChg>
      <pc:sldChg chg="addSp modSp mod">
        <pc:chgData name="Gretta McCarron" userId="b310b63e-defb-401d-8269-e3cd0052e290" providerId="ADAL" clId="{4561247C-AF14-4E6B-A84B-E274E2987482}" dt="2024-03-15T15:48:08.877" v="123" actId="1076"/>
        <pc:sldMkLst>
          <pc:docMk/>
          <pc:sldMk cId="2367042668" sldId="287"/>
        </pc:sldMkLst>
        <pc:spChg chg="mod">
          <ac:chgData name="Gretta McCarron" userId="b310b63e-defb-401d-8269-e3cd0052e290" providerId="ADAL" clId="{4561247C-AF14-4E6B-A84B-E274E2987482}" dt="2024-03-15T15:47:50.174" v="120" actId="207"/>
          <ac:spMkLst>
            <pc:docMk/>
            <pc:sldMk cId="2367042668" sldId="287"/>
            <ac:spMk id="7" creationId="{00000000-0000-0000-0000-000000000000}"/>
          </ac:spMkLst>
        </pc:spChg>
        <pc:picChg chg="add mod">
          <ac:chgData name="Gretta McCarron" userId="b310b63e-defb-401d-8269-e3cd0052e290" providerId="ADAL" clId="{4561247C-AF14-4E6B-A84B-E274E2987482}" dt="2024-03-15T15:47:57.606" v="122" actId="1076"/>
          <ac:picMkLst>
            <pc:docMk/>
            <pc:sldMk cId="2367042668" sldId="287"/>
            <ac:picMk id="2" creationId="{8C3016E5-1412-4313-6AA7-F0E6999E3E48}"/>
          </ac:picMkLst>
        </pc:picChg>
        <pc:picChg chg="mod">
          <ac:chgData name="Gretta McCarron" userId="b310b63e-defb-401d-8269-e3cd0052e290" providerId="ADAL" clId="{4561247C-AF14-4E6B-A84B-E274E2987482}" dt="2024-03-15T15:48:08.877" v="123" actId="1076"/>
          <ac:picMkLst>
            <pc:docMk/>
            <pc:sldMk cId="2367042668" sldId="287"/>
            <ac:picMk id="4" creationId="{00000000-0000-0000-0000-000000000000}"/>
          </ac:picMkLst>
        </pc:picChg>
      </pc:sldChg>
      <pc:sldChg chg="modSp mod">
        <pc:chgData name="Gretta McCarron" userId="b310b63e-defb-401d-8269-e3cd0052e290" providerId="ADAL" clId="{4561247C-AF14-4E6B-A84B-E274E2987482}" dt="2024-03-15T10:40:56.638" v="10" actId="20577"/>
        <pc:sldMkLst>
          <pc:docMk/>
          <pc:sldMk cId="1041565377" sldId="292"/>
        </pc:sldMkLst>
        <pc:spChg chg="mod">
          <ac:chgData name="Gretta McCarron" userId="b310b63e-defb-401d-8269-e3cd0052e290" providerId="ADAL" clId="{4561247C-AF14-4E6B-A84B-E274E2987482}" dt="2024-03-15T10:40:56.638" v="10" actId="20577"/>
          <ac:spMkLst>
            <pc:docMk/>
            <pc:sldMk cId="1041565377" sldId="292"/>
            <ac:spMk id="9" creationId="{DE1F07D2-6BEB-1F33-21E2-74A595756D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4F557-0AE4-4C79-A664-D9AE8634931F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06C70-CD87-4B0B-8B47-DC09BB2E7A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252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2dnUvP1JgM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5847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Teachers: explain</a:t>
            </a:r>
            <a:r>
              <a:rPr lang="en-US" baseline="0" dirty="0"/>
              <a:t> these terms to the students.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95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Teachers:</a:t>
            </a:r>
            <a:r>
              <a:rPr lang="en-US" baseline="0" dirty="0"/>
              <a:t> If we look at a very simplified diagram this is what the water cycle looks like in our environment.</a:t>
            </a:r>
          </a:p>
          <a:p>
            <a:r>
              <a:rPr lang="en-US" baseline="0" dirty="0"/>
              <a:t>Ask the students is there anything missing from this diagram? </a:t>
            </a:r>
          </a:p>
          <a:p>
            <a:r>
              <a:rPr lang="en-US" baseline="0" dirty="0"/>
              <a:t>Answer: Humans, towns, schools, hospitals, factories, offices agriculture, animals, </a:t>
            </a:r>
            <a:r>
              <a:rPr lang="en-US" baseline="0" dirty="0" err="1"/>
              <a:t>etc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Image reference: https://commons.wikimedia.org/wiki/File:Water_cycle_blank.svg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6909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Teachers: explain</a:t>
            </a:r>
            <a:r>
              <a:rPr lang="en-US" baseline="0" dirty="0"/>
              <a:t> these terms to the students.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66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Teacher: Water is</a:t>
            </a:r>
            <a:r>
              <a:rPr lang="en-US" baseline="0" dirty="0"/>
              <a:t> always moving no matter what its physical state. </a:t>
            </a:r>
            <a:r>
              <a:rPr lang="en-US" baseline="0" dirty="0" err="1"/>
              <a:t>Vapour</a:t>
            </a:r>
            <a:r>
              <a:rPr lang="en-US" baseline="0" dirty="0"/>
              <a:t> and liquid forms move quickly compared to glaciers and snowcaps but they are moving.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7587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Previously</a:t>
            </a:r>
            <a:r>
              <a:rPr lang="en-IE" baseline="0" dirty="0"/>
              <a:t> we learned that 30% of freshwater is found in the ground water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C736A-85BC-4B9F-B053-30B8E9E2F4A5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521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The water cycle | Weather and climate | Middle school Earth and space science | Khan Academy – YouTube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217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938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887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4530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895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447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503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258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113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784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444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706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2E793-F817-4ACD-8F47-CCF442D225E9}" type="datetimeFigureOut">
              <a:rPr lang="en-IE" smtClean="0"/>
              <a:t>15/03/2024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7CDD3-765F-48A4-9D40-AF9779F97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293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2dnUvP1Jg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600" y="609247"/>
            <a:ext cx="8710222" cy="2105026"/>
          </a:xfrm>
          <a:noFill/>
          <a:effectLst>
            <a:glow rad="698500">
              <a:schemeClr val="accent3">
                <a:satMod val="175000"/>
                <a:alpha val="40000"/>
              </a:schemeClr>
            </a:glow>
            <a:outerShdw blurRad="342900" dist="50800" dir="1800000" algn="ctr" rotWithShape="0">
              <a:srgbClr val="000000">
                <a:alpha val="43137"/>
              </a:srgbClr>
            </a:outerShdw>
            <a:softEdge rad="203200"/>
          </a:effectLst>
        </p:spPr>
        <p:txBody>
          <a:bodyPr>
            <a:noAutofit/>
          </a:bodyPr>
          <a:lstStyle/>
          <a:p>
            <a:br>
              <a:rPr lang="en-IE" b="1" dirty="0">
                <a:latin typeface="Arial Narrow" panose="020B0606020202030204" pitchFamily="34" charset="0"/>
              </a:rPr>
            </a:br>
            <a:r>
              <a:rPr lang="en-IE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Chapter 1: </a:t>
            </a:r>
            <a:r>
              <a:rPr lang="en-IE" sz="5400" b="1" dirty="0">
                <a:solidFill>
                  <a:schemeClr val="bg1"/>
                </a:solidFill>
                <a:latin typeface="+mn-lt"/>
              </a:rPr>
              <a:t>Water is Essential for All Life</a:t>
            </a:r>
            <a:br>
              <a:rPr lang="en-IE" sz="4800" b="1" dirty="0">
                <a:latin typeface="Arial Narrow" panose="020B0606020202030204" pitchFamily="34" charset="0"/>
              </a:rPr>
            </a:br>
            <a:endParaRPr lang="en-IE" sz="4800" b="1" dirty="0">
              <a:latin typeface="Arial Narrow" panose="020B0606020202030204" pitchFamily="34" charset="0"/>
            </a:endParaRPr>
          </a:p>
        </p:txBody>
      </p:sp>
      <p:pic>
        <p:nvPicPr>
          <p:cNvPr id="7" name="Picture 6" descr="A group of people swimming in a body of water&#10;&#10;Description automatically generated">
            <a:extLst>
              <a:ext uri="{FF2B5EF4-FFF2-40B4-BE49-F238E27FC236}">
                <a16:creationId xmlns:a16="http://schemas.microsoft.com/office/drawing/2014/main" id="{5833CCA8-FE9D-1D9A-A74B-45D6F5A1C4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4"/>
            <a:ext cx="9144000" cy="5870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52DF44-8F62-D9AF-4818-C4375C18C7E1}"/>
              </a:ext>
            </a:extLst>
          </p:cNvPr>
          <p:cNvSpPr txBox="1"/>
          <p:nvPr/>
        </p:nvSpPr>
        <p:spPr>
          <a:xfrm>
            <a:off x="1802977" y="5043312"/>
            <a:ext cx="520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Lesson 2 – The Water Cycle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F07D2-6BEB-1F33-21E2-74A595756D26}"/>
              </a:ext>
            </a:extLst>
          </p:cNvPr>
          <p:cNvSpPr txBox="1"/>
          <p:nvPr/>
        </p:nvSpPr>
        <p:spPr>
          <a:xfrm>
            <a:off x="185422" y="2551837"/>
            <a:ext cx="88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The global impacts of how we </a:t>
            </a:r>
            <a:r>
              <a:rPr lang="en-GB" sz="5400" b="1">
                <a:solidFill>
                  <a:schemeClr val="bg1"/>
                </a:solidFill>
              </a:rPr>
              <a:t>use water</a:t>
            </a: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604D782-A3D4-3D95-4C41-E9BB9CD06F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978" y="5992846"/>
            <a:ext cx="1952977" cy="7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6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812" y="3132666"/>
            <a:ext cx="8806376" cy="3725334"/>
          </a:xfrm>
        </p:spPr>
        <p:txBody>
          <a:bodyPr>
            <a:noAutofit/>
          </a:bodyPr>
          <a:lstStyle/>
          <a:p>
            <a:pPr algn="ctr"/>
            <a:br>
              <a:rPr lang="en-IE" sz="3600" dirty="0">
                <a:latin typeface="+mn-lt"/>
              </a:rPr>
            </a:br>
            <a:r>
              <a:rPr lang="en-IE" sz="3600" dirty="0">
                <a:latin typeface="+mn-lt"/>
              </a:rPr>
              <a:t>Water is always moving between different physical states of liquid, gas/vapour &amp; solid/frozen for over 4 billion years, i.e. </a:t>
            </a:r>
            <a:br>
              <a:rPr lang="en-IE" sz="3600" dirty="0">
                <a:latin typeface="+mn-lt"/>
              </a:rPr>
            </a:br>
            <a:br>
              <a:rPr lang="en-IE" sz="3600" dirty="0">
                <a:latin typeface="+mn-lt"/>
              </a:rPr>
            </a:br>
            <a:r>
              <a:rPr lang="en-IE" sz="4000" b="1" dirty="0">
                <a:solidFill>
                  <a:schemeClr val="tx2"/>
                </a:solidFill>
                <a:latin typeface="+mn-lt"/>
              </a:rPr>
              <a:t>The Water / Hydrological Cycle</a:t>
            </a:r>
            <a:br>
              <a:rPr lang="en-IE" sz="4000" b="1" dirty="0">
                <a:latin typeface="+mn-lt"/>
              </a:rPr>
            </a:br>
            <a:endParaRPr lang="en-IE" sz="4000" b="1" dirty="0">
              <a:latin typeface="+mn-lt"/>
            </a:endParaRPr>
          </a:p>
        </p:txBody>
      </p:sp>
      <p:pic>
        <p:nvPicPr>
          <p:cNvPr id="3" name="Picture 2" descr="A blue and white logo&#10;&#10;Description automatically generated">
            <a:extLst>
              <a:ext uri="{FF2B5EF4-FFF2-40B4-BE49-F238E27FC236}">
                <a16:creationId xmlns:a16="http://schemas.microsoft.com/office/drawing/2014/main" id="{BF1E3AA8-2D85-C4C1-1200-D805EB56D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11" y="325824"/>
            <a:ext cx="1952977" cy="744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94619D-E85B-6460-5C61-C5F166909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232" y="1239952"/>
            <a:ext cx="1874682" cy="739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9B5F5C-450D-8931-05E2-EEBA75C3E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914" y="2285080"/>
            <a:ext cx="1795297" cy="847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C5C036-B6BE-E2AD-BACF-77982CB3B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844" y="2285080"/>
            <a:ext cx="1874682" cy="80016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B62470E-A39D-FA6B-674E-EFB5479D3B27}"/>
              </a:ext>
            </a:extLst>
          </p:cNvPr>
          <p:cNvSpPr txBox="1">
            <a:spLocks/>
          </p:cNvSpPr>
          <p:nvPr/>
        </p:nvSpPr>
        <p:spPr>
          <a:xfrm>
            <a:off x="381000" y="378880"/>
            <a:ext cx="5444068" cy="855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4000" b="1" dirty="0">
                <a:solidFill>
                  <a:schemeClr val="tx2"/>
                </a:solidFill>
                <a:latin typeface="+mn-lt"/>
              </a:rPr>
              <a:t>States of water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19FDF-416F-F69B-00FD-D4E93BE91B95}"/>
              </a:ext>
            </a:extLst>
          </p:cNvPr>
          <p:cNvSpPr txBox="1"/>
          <p:nvPr/>
        </p:nvSpPr>
        <p:spPr>
          <a:xfrm>
            <a:off x="7124173" y="2783885"/>
            <a:ext cx="874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dirty="0">
                <a:latin typeface="+mn-lt"/>
              </a:rPr>
              <a:t>liquid</a:t>
            </a:r>
            <a:endParaRPr lang="en-I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456832-C381-301E-A7E1-34743E10755D}"/>
              </a:ext>
            </a:extLst>
          </p:cNvPr>
          <p:cNvSpPr txBox="1"/>
          <p:nvPr/>
        </p:nvSpPr>
        <p:spPr>
          <a:xfrm>
            <a:off x="5301357" y="1638567"/>
            <a:ext cx="874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v</a:t>
            </a:r>
            <a:r>
              <a:rPr lang="en-IE" dirty="0" err="1"/>
              <a:t>apour</a:t>
            </a:r>
            <a:endParaRPr lang="en-I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5812E8-CF95-6ED0-2CE1-EEF853C0F7DE}"/>
              </a:ext>
            </a:extLst>
          </p:cNvPr>
          <p:cNvSpPr txBox="1"/>
          <p:nvPr/>
        </p:nvSpPr>
        <p:spPr>
          <a:xfrm>
            <a:off x="411318" y="2783885"/>
            <a:ext cx="874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s</a:t>
            </a:r>
            <a:r>
              <a:rPr lang="en-IE" dirty="0" err="1"/>
              <a:t>olid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3498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66" y="574431"/>
            <a:ext cx="8297269" cy="5732296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505838"/>
            <a:ext cx="9144000" cy="941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E" b="1"/>
              <a:t>The Water Cycle</a:t>
            </a:r>
            <a:endParaRPr lang="en-IE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589143-9D53-018D-43C7-5567C2053C33}"/>
              </a:ext>
            </a:extLst>
          </p:cNvPr>
          <p:cNvSpPr txBox="1"/>
          <p:nvPr/>
        </p:nvSpPr>
        <p:spPr>
          <a:xfrm>
            <a:off x="643467" y="6283569"/>
            <a:ext cx="12079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Task 2.1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234787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306" y="250210"/>
            <a:ext cx="5807905" cy="951485"/>
          </a:xfrm>
        </p:spPr>
        <p:txBody>
          <a:bodyPr>
            <a:noAutofit/>
          </a:bodyPr>
          <a:lstStyle/>
          <a:p>
            <a:r>
              <a:rPr lang="en-IE" sz="3200" b="1" dirty="0">
                <a:solidFill>
                  <a:schemeClr val="tx2"/>
                </a:solidFill>
                <a:latin typeface="+mn-lt"/>
              </a:rPr>
              <a:t>Water is always moving between </a:t>
            </a:r>
            <a:br>
              <a:rPr lang="en-IE" sz="3200" b="1" dirty="0">
                <a:solidFill>
                  <a:schemeClr val="tx2"/>
                </a:solidFill>
                <a:latin typeface="+mn-lt"/>
              </a:rPr>
            </a:br>
            <a:r>
              <a:rPr lang="en-IE" sz="3200" b="1" dirty="0">
                <a:solidFill>
                  <a:schemeClr val="tx2"/>
                </a:solidFill>
                <a:latin typeface="+mn-lt"/>
              </a:rPr>
              <a:t>different physical states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6" y="852418"/>
            <a:ext cx="1056822" cy="10634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60" y="3751031"/>
            <a:ext cx="1000736" cy="6583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52" y="4628015"/>
            <a:ext cx="913603" cy="789021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1518190" y="1469785"/>
            <a:ext cx="7367450" cy="49064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Evaporation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Sun heats up the water in rivers, lakes and land and turns into </a:t>
            </a:r>
            <a:r>
              <a:rPr kumimoji="0" lang="en-IE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water vapour</a:t>
            </a:r>
            <a:r>
              <a:rPr kumimoji="0" lang="en-IE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atmosphere.</a:t>
            </a: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Transpiration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plants absorb water from the soil, the water moves up the stem to the leaf where it then evaporates from the leaf.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Condensation: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Water vapour cools as it rises (convection) and collects in clouds, as it condenses it turns into droplets.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Precipitation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the clouds get big and heavy with water droplets fall to earth as rain, snow or hail.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Water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stored in a variety of places: oceans, lakes, glaciers, snow caps, rivers and groundwater.</a:t>
            </a:r>
            <a:endParaRPr kumimoji="0" lang="en-IE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69" y="5086089"/>
            <a:ext cx="151737" cy="4294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7" y="1816656"/>
            <a:ext cx="389614" cy="65653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88" y="2543563"/>
            <a:ext cx="828680" cy="1100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19" y="5654494"/>
            <a:ext cx="1111633" cy="7216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83D8D-A218-4D80-AF70-1DAEBEF4D02B}"/>
              </a:ext>
            </a:extLst>
          </p:cNvPr>
          <p:cNvSpPr txBox="1"/>
          <p:nvPr/>
        </p:nvSpPr>
        <p:spPr>
          <a:xfrm>
            <a:off x="3846444" y="6376187"/>
            <a:ext cx="145111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Task 2.2</a:t>
            </a:r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5AAB065E-7BD3-4309-21CA-6A6997FED9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77" y="250210"/>
            <a:ext cx="1952977" cy="7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10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3" b="979"/>
          <a:stretch/>
        </p:blipFill>
        <p:spPr>
          <a:xfrm>
            <a:off x="1265970" y="3661200"/>
            <a:ext cx="6612060" cy="26892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532715" y="1244565"/>
            <a:ext cx="8446883" cy="4495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Overland Flow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After snow melts or rain, the water flows over land and into streams and rivers.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Groundwater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Water that seeps down (percolates) through the soil and collects beneath the earth’s surface.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Curved Connector 15"/>
          <p:cNvCxnSpPr/>
          <p:nvPr/>
        </p:nvCxnSpPr>
        <p:spPr>
          <a:xfrm>
            <a:off x="5071294" y="2011179"/>
            <a:ext cx="1758700" cy="441704"/>
          </a:xfrm>
          <a:prstGeom prst="curvedConnector3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439885" y="6352813"/>
            <a:ext cx="2264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D46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US Geological Survey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10026" y="327119"/>
            <a:ext cx="5787574" cy="951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Water is always moving</a:t>
            </a:r>
          </a:p>
        </p:txBody>
      </p: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F7170779-26DF-538D-7687-95C51047E9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11" y="325824"/>
            <a:ext cx="1952977" cy="7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6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78880"/>
            <a:ext cx="5444068" cy="855839"/>
          </a:xfrm>
        </p:spPr>
        <p:txBody>
          <a:bodyPr>
            <a:normAutofit/>
          </a:bodyPr>
          <a:lstStyle/>
          <a:p>
            <a:pPr algn="ctr"/>
            <a:r>
              <a:rPr lang="en-IE" sz="4000" b="1" dirty="0">
                <a:solidFill>
                  <a:schemeClr val="tx2"/>
                </a:solidFill>
                <a:latin typeface="+mn-lt"/>
              </a:rPr>
              <a:t>What is groundwater?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402282"/>
            <a:ext cx="8410575" cy="4351338"/>
          </a:xfrm>
        </p:spPr>
        <p:txBody>
          <a:bodyPr>
            <a:normAutofit/>
          </a:bodyPr>
          <a:lstStyle/>
          <a:p>
            <a:r>
              <a:rPr lang="en-IE" sz="2400" dirty="0"/>
              <a:t>The water that is filtered through the soil and is available to plants.</a:t>
            </a:r>
          </a:p>
          <a:p>
            <a:r>
              <a:rPr lang="en-IE" sz="2400" dirty="0"/>
              <a:t>It is a major source of drinking water and agriculture irrigation.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3" b="979"/>
          <a:stretch/>
        </p:blipFill>
        <p:spPr>
          <a:xfrm>
            <a:off x="486934" y="2915812"/>
            <a:ext cx="7957155" cy="323626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96086" y="6349102"/>
            <a:ext cx="22800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D46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US Geological Survey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4B569-B273-44CE-A7F0-C50307DDC11E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Freshwater</a:t>
            </a:r>
            <a:endParaRPr lang="en-IE" dirty="0"/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507B2DBB-FC83-81F0-F15F-679D8202C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11" y="325824"/>
            <a:ext cx="1952977" cy="7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8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00" y="1539046"/>
            <a:ext cx="7023600" cy="3941142"/>
          </a:xfrm>
          <a:prstGeom prst="rect">
            <a:avLst/>
          </a:prstGeom>
        </p:spPr>
      </p:pic>
      <p:pic>
        <p:nvPicPr>
          <p:cNvPr id="5" name="Picture 4" descr="Logo&#10;&#10;Description automatically generated with medium confidence">
            <a:hlinkClick r:id="rId3"/>
            <a:extLst>
              <a:ext uri="{FF2B5EF4-FFF2-40B4-BE49-F238E27FC236}">
                <a16:creationId xmlns:a16="http://schemas.microsoft.com/office/drawing/2014/main" id="{08860F78-5A34-405E-87C2-325C4FE8EF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9" y="5649115"/>
            <a:ext cx="1105989" cy="7718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0" y="5767685"/>
            <a:ext cx="6712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The water cycle | Weather and climate | Middle school Earth and space science | Khan Academy – YouTube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1266" y="543664"/>
            <a:ext cx="7023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000" b="1" dirty="0">
                <a:solidFill>
                  <a:schemeClr val="tx2"/>
                </a:solidFill>
              </a:rPr>
              <a:t>Watch “The Water Cycle” video</a:t>
            </a:r>
          </a:p>
        </p:txBody>
      </p: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8C3016E5-1412-4313-6AA7-F0E6999E3E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10" y="152827"/>
            <a:ext cx="1952977" cy="7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42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8b36b1-3bd9-4383-896c-30a371c4d37d">
      <Terms xmlns="http://schemas.microsoft.com/office/infopath/2007/PartnerControls"/>
    </lcf76f155ced4ddcb4097134ff3c332f>
    <TaxCatchAll xmlns="07d920c5-8f7e-4a25-a840-e2fe4b60dce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EF260A24FBA647A144C62EFD34C21E" ma:contentTypeVersion="18" ma:contentTypeDescription="Create a new document." ma:contentTypeScope="" ma:versionID="ab834a9b2dc8b7e754f3ddfeaf2d81d4">
  <xsd:schema xmlns:xsd="http://www.w3.org/2001/XMLSchema" xmlns:xs="http://www.w3.org/2001/XMLSchema" xmlns:p="http://schemas.microsoft.com/office/2006/metadata/properties" xmlns:ns2="468b36b1-3bd9-4383-896c-30a371c4d37d" xmlns:ns3="07d920c5-8f7e-4a25-a840-e2fe4b60dcee" targetNamespace="http://schemas.microsoft.com/office/2006/metadata/properties" ma:root="true" ma:fieldsID="4fb7bbe683214855cc4c92ebf0e1a8d2" ns2:_="" ns3:_="">
    <xsd:import namespace="468b36b1-3bd9-4383-896c-30a371c4d37d"/>
    <xsd:import namespace="07d920c5-8f7e-4a25-a840-e2fe4b60dc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8b36b1-3bd9-4383-896c-30a371c4d3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bb28068-5bdd-4416-8cfd-20eb7a9d51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920c5-8f7e-4a25-a840-e2fe4b60dce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055cd4-656c-495a-8c8b-ef4ebfe22a2c}" ma:internalName="TaxCatchAll" ma:showField="CatchAllData" ma:web="07d920c5-8f7e-4a25-a840-e2fe4b60dc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4EB3C5-CC1D-4134-96D6-DF929BC03412}">
  <ds:schemaRefs>
    <ds:schemaRef ds:uri="http://schemas.microsoft.com/office/2006/metadata/properties"/>
    <ds:schemaRef ds:uri="http://schemas.microsoft.com/office/infopath/2007/PartnerControls"/>
    <ds:schemaRef ds:uri="468b36b1-3bd9-4383-896c-30a371c4d37d"/>
    <ds:schemaRef ds:uri="07d920c5-8f7e-4a25-a840-e2fe4b60dcee"/>
  </ds:schemaRefs>
</ds:datastoreItem>
</file>

<file path=customXml/itemProps2.xml><?xml version="1.0" encoding="utf-8"?>
<ds:datastoreItem xmlns:ds="http://schemas.openxmlformats.org/officeDocument/2006/customXml" ds:itemID="{BA336077-308B-464D-9206-AC592F16C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8b36b1-3bd9-4383-896c-30a371c4d37d"/>
    <ds:schemaRef ds:uri="07d920c5-8f7e-4a25-a840-e2fe4b60dc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FE944F-D45B-442C-B3E8-B5C0EB3F0C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5165</TotalTime>
  <Words>475</Words>
  <Application>Microsoft Office PowerPoint</Application>
  <PresentationFormat>On-screen Show (4:3)</PresentationFormat>
  <Paragraphs>51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Office Theme</vt:lpstr>
      <vt:lpstr> Chapter 1: Water is Essential for All Life </vt:lpstr>
      <vt:lpstr> Water is always moving between different physical states of liquid, gas/vapour &amp; solid/frozen for over 4 billion years, i.e.   The Water / Hydrological Cycle </vt:lpstr>
      <vt:lpstr>PowerPoint Presentation</vt:lpstr>
      <vt:lpstr>Water is always moving between  different physical states</vt:lpstr>
      <vt:lpstr>PowerPoint Presentation</vt:lpstr>
      <vt:lpstr>What is groundwater?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is essential for life</dc:title>
  <dc:creator>353876411166</dc:creator>
  <cp:lastModifiedBy>Gretta McCarron</cp:lastModifiedBy>
  <cp:revision>86</cp:revision>
  <dcterms:created xsi:type="dcterms:W3CDTF">2022-10-12T11:10:47Z</dcterms:created>
  <dcterms:modified xsi:type="dcterms:W3CDTF">2024-03-15T15:48:58Z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0x0101002CEF260A24FBA647A144C62EFD34C21E</vt:lpwstr>
  </property>
  <property fmtid="{D5CDD505-2E9C-101B-9397-08002B2CF9AE}" pid="3" name="MediaServiceImageTags">
    <vt:lpwstr/>
  </property>
</Properties>
</file>